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5" r:id="rId9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0" Type="http://schemas.openxmlformats.org/officeDocument/2006/relationships/slide" Target="slides/slide2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4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6" name="Google Shape;3726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0.xml"/></Relationships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p576"/>
          <p:cNvSpPr txBox="1"/>
          <p:nvPr>
            <p:ph type="title"/>
          </p:nvPr>
        </p:nvSpPr>
        <p:spPr>
          <a:xfrm>
            <a:off x="859154" y="371602"/>
            <a:ext cx="7324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CN" u="none"/>
              <a:t>FUTURE DIRECTIONS?</a:t>
            </a:r>
            <a:endParaRPr/>
          </a:p>
        </p:txBody>
      </p:sp>
      <p:sp>
        <p:nvSpPr>
          <p:cNvPr id="3729" name="Google Shape;3729;p576"/>
          <p:cNvSpPr txBox="1"/>
          <p:nvPr>
            <p:ph idx="12" type="sldNum"/>
          </p:nvPr>
        </p:nvSpPr>
        <p:spPr>
          <a:xfrm>
            <a:off x="8743553" y="4816340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30" name="Google Shape;3730;p576"/>
          <p:cNvSpPr txBox="1"/>
          <p:nvPr/>
        </p:nvSpPr>
        <p:spPr>
          <a:xfrm>
            <a:off x="859154" y="1033652"/>
            <a:ext cx="74109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-209550" lvl="0" marL="215900" marR="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Additional research needed to support the alignment of new data sources to the intended construct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Rich literature for measuring the alignment of traditional items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Methods for evaluating invariance across different groups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330200" rtl="0" algn="l">
              <a:lnSpc>
                <a:spcPct val="98700"/>
              </a:lnSpc>
              <a:spcBef>
                <a:spcPts val="10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Response time may be systematically different for students with 	extensive support needs, or students in rural areas with limited 	internet bandwidth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